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0" r:id="rId4"/>
    <p:sldId id="269" r:id="rId5"/>
    <p:sldId id="271" r:id="rId6"/>
    <p:sldId id="260" r:id="rId7"/>
    <p:sldId id="261" r:id="rId8"/>
    <p:sldId id="279" r:id="rId9"/>
    <p:sldId id="262" r:id="rId10"/>
    <p:sldId id="274" r:id="rId11"/>
    <p:sldId id="268" r:id="rId12"/>
    <p:sldId id="275" r:id="rId13"/>
    <p:sldId id="280" r:id="rId14"/>
    <p:sldId id="263" r:id="rId15"/>
    <p:sldId id="276" r:id="rId16"/>
    <p:sldId id="277" r:id="rId17"/>
    <p:sldId id="278" r:id="rId18"/>
    <p:sldId id="272" r:id="rId19"/>
    <p:sldId id="273" r:id="rId20"/>
    <p:sldId id="265" r:id="rId21"/>
    <p:sldId id="266" r:id="rId22"/>
    <p:sldId id="267" r:id="rId23"/>
    <p:sldId id="25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85" autoAdjust="0"/>
    <p:restoredTop sz="94660"/>
  </p:normalViewPr>
  <p:slideViewPr>
    <p:cSldViewPr>
      <p:cViewPr varScale="1">
        <p:scale>
          <a:sx n="66" d="100"/>
          <a:sy n="66" d="100"/>
        </p:scale>
        <p:origin x="-82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G:\FLOWER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382" y="76200"/>
            <a:ext cx="7086600" cy="66294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1295400" y="76200"/>
            <a:ext cx="640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b="1" i="1" dirty="0" smtClean="0">
                <a:latin typeface="NikoshBAN" pitchFamily="2" charset="0"/>
                <a:cs typeface="NikoshBAN" pitchFamily="2" charset="0"/>
              </a:rPr>
              <a:t>সবাইকে শুভেচ্ছা</a:t>
            </a:r>
            <a:endParaRPr lang="en-US" sz="8800" b="1" i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82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1524000" y="221673"/>
            <a:ext cx="6172200" cy="2590800"/>
          </a:xfrm>
          <a:prstGeom prst="downArrow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0" y="2964873"/>
            <a:ext cx="4191000" cy="36576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মোঃজাহাঙ্গীর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আলম।</a:t>
            </a:r>
          </a:p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সহকারী শিক্ষক (কম্পিউটার)</a:t>
            </a:r>
          </a:p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কুশদহ দ্বি-মুখী দাখিল মাদ্রাসা।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724400" y="2944091"/>
            <a:ext cx="4191000" cy="36576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শ্রেণীঃ সপ্তম</a:t>
            </a:r>
          </a:p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 সামাজিক বিজ্ঞান।</a:t>
            </a:r>
          </a:p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আধ্যায়ঃ দ্বিতীয়</a:t>
            </a:r>
          </a:p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তারিখঃ- ১০-১২-১৩ ইং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82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Computer_11\Desktop\asha\qura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765" y="124690"/>
            <a:ext cx="8915400" cy="6629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55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46"/>
          <a:stretch/>
        </p:blipFill>
        <p:spPr>
          <a:xfrm>
            <a:off x="152400" y="76200"/>
            <a:ext cx="8839200" cy="6705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66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Computer_11\Desktop\asha\3a9b2a4f375f420c8ccd1aef084e7f18-350-1000_350-2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76200"/>
            <a:ext cx="8991600" cy="6705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5138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838200" y="1524000"/>
            <a:ext cx="7848600" cy="37338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438400" y="2590800"/>
            <a:ext cx="4495800" cy="16764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ধর্ম</a:t>
            </a:r>
            <a:endParaRPr lang="en-US" sz="9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82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387025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ধর্ম কি বলতে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2766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বিভিন্ন ধর্ম সম্পর্কে বলতে পারবে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411480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ধর্মীয় উৎসবের মাধ্যমে কি ভাবে সমাজের সম্প্রীতি 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বাড়ে 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ব্যাখ্যা করতে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পারবে।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Flowchart: Off-page Connector 9"/>
          <p:cNvSpPr/>
          <p:nvPr/>
        </p:nvSpPr>
        <p:spPr>
          <a:xfrm>
            <a:off x="304800" y="173182"/>
            <a:ext cx="8534400" cy="1676400"/>
          </a:xfrm>
          <a:prstGeom prst="flowChartOffpageConnector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শিক্ষার্থীরা......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82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erge 1"/>
          <p:cNvSpPr/>
          <p:nvPr/>
        </p:nvSpPr>
        <p:spPr>
          <a:xfrm>
            <a:off x="457200" y="1219200"/>
            <a:ext cx="8229600" cy="5410200"/>
          </a:xfrm>
          <a:prstGeom prst="flowChartMerg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ধর্মীয় উপাসনালয়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44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EL\Desktop\z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8915400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19400" y="6031468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>
                <a:latin typeface="NikoshBAN" pitchFamily="2" charset="0"/>
                <a:cs typeface="NikoshBAN" pitchFamily="2" charset="0"/>
              </a:rPr>
              <a:t>মসজিদ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82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605462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মন্দির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839200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618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DOEL\Desktop\z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9" y="96981"/>
            <a:ext cx="8941921" cy="60475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24447" y="6172200"/>
            <a:ext cx="1585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র্গিজা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81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OEL\Desktop\z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0" y="83124"/>
            <a:ext cx="8991600" cy="6089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19400" y="61722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>
                <a:latin typeface="NikoshBAN" pitchFamily="2" charset="0"/>
                <a:cs typeface="NikoshBAN" pitchFamily="2" charset="0"/>
              </a:rPr>
              <a:t>বৌদ্ধ মন্দির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erge 1"/>
          <p:cNvSpPr/>
          <p:nvPr/>
        </p:nvSpPr>
        <p:spPr>
          <a:xfrm>
            <a:off x="838200" y="457200"/>
            <a:ext cx="7315200" cy="6248400"/>
          </a:xfrm>
          <a:prstGeom prst="flowChartMerg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19400" y="1295400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/>
              <a:t>ধর্মীয় অনুষ্ঠান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04784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PICTER\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0" y="83125"/>
            <a:ext cx="8915400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0" y="6172200"/>
            <a:ext cx="3034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ঈদের নামাজ পড়ছে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82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G:\PICTER\f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6801"/>
            <a:ext cx="8956965" cy="5861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71800" y="6096000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দূর্গা পুজা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86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DOEL\Desktop\picter\q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1"/>
            <a:ext cx="8839200" cy="617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4600" y="6278297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বৌদ্ধদের ধর্মীয়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অনুষ্ঠান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74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DOEL\Desktop\z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79663"/>
            <a:ext cx="8980920" cy="59609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24200" y="6278297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বড় দিন উৎযাপন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34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0" y="96980"/>
            <a:ext cx="89916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438400" y="6019800"/>
            <a:ext cx="396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সামাজিক সম্প্রীতি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88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8851"/>
            <a:ext cx="8763000" cy="58109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971800" y="6172200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সামাজিক সম্প্রীতি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6134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0" y="609600"/>
            <a:ext cx="4419600" cy="13716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9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3192959"/>
            <a:ext cx="563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ধর্ম বলতে কি বুঝ?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4335959"/>
            <a:ext cx="563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ধর্ম কিভাবে উৎযাপিত হয়।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82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895600"/>
            <a:ext cx="40591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 ধর্ম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শব্দের অর্থ কি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3773269"/>
            <a:ext cx="89659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ইসলাম ধর্ম,হিন্দুধর্ম,বৌদ্ধধর্মের উপাসনালয়ে নাম কী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4648200"/>
            <a:ext cx="76947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 সমাজ পরিচালনায় ধর্মের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ভূমিকা বণর্না কর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3600" dirty="0"/>
          </a:p>
        </p:txBody>
      </p:sp>
      <p:sp>
        <p:nvSpPr>
          <p:cNvPr id="9" name="Down Ribbon 8"/>
          <p:cNvSpPr/>
          <p:nvPr/>
        </p:nvSpPr>
        <p:spPr>
          <a:xfrm>
            <a:off x="1447800" y="381000"/>
            <a:ext cx="6248400" cy="1752600"/>
          </a:xfrm>
          <a:prstGeom prst="ribbo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82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533400"/>
            <a:ext cx="5638800" cy="1981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362200" y="1066800"/>
            <a:ext cx="4648200" cy="1066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3137" y="3861137"/>
            <a:ext cx="88777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algn="ctr">
              <a:buFont typeface="Wingdings" pitchFamily="2" charset="2"/>
              <a:buChar char="Ø"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ধর্ম মানুষকে মানবতা ও সম্পীতির শিক্ষা দেয় ব্যাখ্যা কর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82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100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FLOWER\DHR 358_flow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5" y="64401"/>
            <a:ext cx="8991600" cy="67243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20444314">
            <a:off x="762000" y="1402231"/>
            <a:ext cx="71628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3900" b="1" i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b="1" i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69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</TotalTime>
  <Words>137</Words>
  <Application>Microsoft Office PowerPoint</Application>
  <PresentationFormat>On-screen Show (4:3)</PresentationFormat>
  <Paragraphs>37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bcc</cp:lastModifiedBy>
  <cp:revision>127</cp:revision>
  <dcterms:created xsi:type="dcterms:W3CDTF">2006-08-16T00:00:00Z</dcterms:created>
  <dcterms:modified xsi:type="dcterms:W3CDTF">2013-12-14T09:15:21Z</dcterms:modified>
</cp:coreProperties>
</file>